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6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6A51F-96A5-48FB-99BA-53A824FA9AAC}" type="datetimeFigureOut">
              <a:rPr lang="en-US" smtClean="0"/>
              <a:t>2013-04-23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5C2D8-539B-440A-82B7-84330ACC4EE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5C2D8-539B-440A-82B7-84330ACC4EE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5C2D8-539B-440A-82B7-84330ACC4EE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ADBECD-9959-4CE6-BACF-3D96242E12AE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1144D0-C92D-47F8-A8EC-C674394BA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1508E6-9E42-424D-AE4D-F1C845BA2FCC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F350A7-2999-4305-9C19-019A7ADAA2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7C4C0F-5A4B-41E0-8A56-D2BAB27DA6C7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D6B7E-240F-431C-9BDD-949D0D9CFB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B29F60-28BA-4BDD-9890-0CFCC742230E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87C26-98CF-45D1-8466-6C84C3622C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E79F4B-8BE1-4A42-9882-C180124EC0D2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221D1-382E-4978-9E1C-273BACFF5C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AF4496-81AA-4F81-9BDF-AAFC28CC2125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002E6-7492-4B67-865C-932F9719A7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E3026C-8D3A-467D-B997-6DB53A7D6187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D04AD0-EC87-43D4-B175-A5843BC5D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B14DF3-424D-410E-8B2D-964369AEFEF7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18E6C-99EA-4363-B623-1CA6297897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458853-6B08-4F5D-BA6A-490B9C55E9FE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45E15-7966-4A14-B737-1B726C0495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D3231-93B1-4FF4-82EE-87CCDF8F404B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70ADF-0CA8-4351-9AC1-1B77FD3552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577011-6DD5-46BC-A316-A1350E655672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64FEB-9037-4312-9930-B00984A0FA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BB16182E-5269-4817-83D7-5117265A1A4D}" type="datetimeFigureOut">
              <a:rPr lang="en-US"/>
              <a:pPr/>
              <a:t>2013-04-23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48183E3B-6E75-429A-8C44-300AC9934C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(student handout) 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 smtClean="0"/>
              <a:t>Two </a:t>
            </a:r>
            <a:r>
              <a:rPr lang="en-US" sz="2000" dirty="0" smtClean="0"/>
              <a:t>competing restaurants </a:t>
            </a:r>
            <a:r>
              <a:rPr lang="en-US" sz="2000" dirty="0" smtClean="0"/>
              <a:t>are going to start a new value menu.  There are 4 options for each company.  The success of a menu depends on the menu of the competitor.  If A chooses A1 </a:t>
            </a:r>
            <a:r>
              <a:rPr lang="en-US" sz="2000" dirty="0" smtClean="0"/>
              <a:t>and </a:t>
            </a:r>
            <a:r>
              <a:rPr lang="en-US" sz="2000" dirty="0" smtClean="0"/>
              <a:t>B chooses B1, then A makes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$</a:t>
            </a:r>
            <a:r>
              <a:rPr lang="en-US" sz="2000" dirty="0" smtClean="0"/>
              <a:t>4 million. </a:t>
            </a:r>
            <a:r>
              <a:rPr lang="en-US" sz="2000" dirty="0" smtClean="0"/>
              <a:t>On </a:t>
            </a:r>
            <a:r>
              <a:rPr lang="en-US" sz="2000" dirty="0" smtClean="0"/>
              <a:t>the other hand,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if </a:t>
            </a:r>
            <a:r>
              <a:rPr lang="en-US" sz="2000" dirty="0" smtClean="0"/>
              <a:t>A chooses A1 and B chooses B2, then A will lose $4 million. 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>As </a:t>
            </a:r>
            <a:r>
              <a:rPr lang="en-US" sz="2000" b="1" dirty="0" smtClean="0"/>
              <a:t>A, which value menu would you choose?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4635500" y="1485900"/>
          <a:ext cx="4127500" cy="3087690"/>
        </p:xfrm>
        <a:graphic>
          <a:graphicData uri="http://schemas.openxmlformats.org/drawingml/2006/table">
            <a:tbl>
              <a:tblPr/>
              <a:tblGrid>
                <a:gridCol w="825500"/>
                <a:gridCol w="825500"/>
                <a:gridCol w="825500"/>
                <a:gridCol w="825500"/>
                <a:gridCol w="825500"/>
              </a:tblGrid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133600" cy="365125"/>
          </a:xfrm>
        </p:spPr>
        <p:txBody>
          <a:bodyPr rtlCol="0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t>Decision Making Under Uncertainty</a:t>
            </a:r>
            <a:endParaRPr lang="en-US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/>
            <a:fld id="{E527C4D1-6218-4058-831B-66C4FBEF0F50}" type="slidenum">
              <a:rPr lang="en-US"/>
              <a:pPr algn="ctr"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 (Student handout)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 smtClean="0"/>
              <a:t>Two </a:t>
            </a:r>
            <a:r>
              <a:rPr lang="en-US" sz="2000" dirty="0" smtClean="0"/>
              <a:t>competing </a:t>
            </a:r>
            <a:r>
              <a:rPr lang="en-US" sz="2000" dirty="0" smtClean="0"/>
              <a:t>restaurants are going to start a new value menu.  There are 4 options for each company.  The success of a menu depends on the menu of the competitor.  If B chooses B1 and then A chooses A1,  B will lose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$</a:t>
            </a:r>
            <a:r>
              <a:rPr lang="en-US" sz="2000" dirty="0" smtClean="0"/>
              <a:t>4 million.   On the other hand,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if B </a:t>
            </a:r>
            <a:r>
              <a:rPr lang="en-US" sz="2000" dirty="0" smtClean="0"/>
              <a:t>chooses B1 and A chooses A2, then B will make $3 million. 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>As </a:t>
            </a:r>
            <a:r>
              <a:rPr lang="en-US" sz="2000" b="1" dirty="0" smtClean="0"/>
              <a:t>B, which value menu would you choose?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4635500" y="1485900"/>
          <a:ext cx="4127500" cy="3087690"/>
        </p:xfrm>
        <a:graphic>
          <a:graphicData uri="http://schemas.openxmlformats.org/drawingml/2006/table">
            <a:tbl>
              <a:tblPr/>
              <a:tblGrid>
                <a:gridCol w="825500"/>
                <a:gridCol w="825500"/>
                <a:gridCol w="825500"/>
                <a:gridCol w="825500"/>
                <a:gridCol w="825500"/>
              </a:tblGrid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133600" cy="365125"/>
          </a:xfrm>
        </p:spPr>
        <p:txBody>
          <a:bodyPr rtlCol="0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t>Decision Making Under Uncertainty</a:t>
            </a:r>
            <a:endParaRPr lang="en-US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/>
            <a:fld id="{0C345460-41B6-4048-A86C-C3F0203A98AF}" type="slidenum">
              <a:rPr lang="en-US"/>
              <a:pPr algn="ctr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177</Words>
  <Application>Microsoft Office PowerPoint</Application>
  <PresentationFormat>On-screen Show (4:3)</PresentationFormat>
  <Paragraphs>58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A (student handout) </vt:lpstr>
      <vt:lpstr>B (Student handout)</vt:lpstr>
    </vt:vector>
  </TitlesOfParts>
  <Company>Penn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(student handout)</dc:title>
  <dc:creator>auk3</dc:creator>
  <cp:lastModifiedBy>Clif Kussmaul</cp:lastModifiedBy>
  <cp:revision>3</cp:revision>
  <dcterms:created xsi:type="dcterms:W3CDTF">2013-03-27T18:57:09Z</dcterms:created>
  <dcterms:modified xsi:type="dcterms:W3CDTF">2013-04-23T19:21:27Z</dcterms:modified>
</cp:coreProperties>
</file>