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48" r:id="rId2"/>
  </p:sldMasterIdLst>
  <p:notesMasterIdLst>
    <p:notesMasterId r:id="rId39"/>
  </p:notesMasterIdLst>
  <p:handoutMasterIdLst>
    <p:handoutMasterId r:id="rId40"/>
  </p:handoutMasterIdLst>
  <p:sldIdLst>
    <p:sldId id="830" r:id="rId3"/>
    <p:sldId id="1133" r:id="rId4"/>
    <p:sldId id="1134" r:id="rId5"/>
    <p:sldId id="1135" r:id="rId6"/>
    <p:sldId id="1142" r:id="rId7"/>
    <p:sldId id="1145" r:id="rId8"/>
    <p:sldId id="1137" r:id="rId9"/>
    <p:sldId id="1138" r:id="rId10"/>
    <p:sldId id="1136" r:id="rId11"/>
    <p:sldId id="1139" r:id="rId12"/>
    <p:sldId id="1140" r:id="rId13"/>
    <p:sldId id="1141" r:id="rId14"/>
    <p:sldId id="1143" r:id="rId15"/>
    <p:sldId id="1144" r:id="rId16"/>
    <p:sldId id="1163" r:id="rId17"/>
    <p:sldId id="1146" r:id="rId18"/>
    <p:sldId id="1148" r:id="rId19"/>
    <p:sldId id="1149" r:id="rId20"/>
    <p:sldId id="1150" r:id="rId21"/>
    <p:sldId id="1151" r:id="rId22"/>
    <p:sldId id="1157" r:id="rId23"/>
    <p:sldId id="1158" r:id="rId24"/>
    <p:sldId id="1159" r:id="rId25"/>
    <p:sldId id="1160" r:id="rId26"/>
    <p:sldId id="1161" r:id="rId27"/>
    <p:sldId id="1162" r:id="rId28"/>
    <p:sldId id="1164" r:id="rId29"/>
    <p:sldId id="1165" r:id="rId30"/>
    <p:sldId id="1152" r:id="rId31"/>
    <p:sldId id="1153" r:id="rId32"/>
    <p:sldId id="1154" r:id="rId33"/>
    <p:sldId id="1155" r:id="rId34"/>
    <p:sldId id="1156" r:id="rId35"/>
    <p:sldId id="1147" r:id="rId36"/>
    <p:sldId id="1166" r:id="rId37"/>
    <p:sldId id="1002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FF9999"/>
    <a:srgbClr val="FF7C80"/>
    <a:srgbClr val="CCECFF"/>
    <a:srgbClr val="E5E5F7"/>
    <a:srgbClr val="3333FF"/>
    <a:srgbClr val="6699FF"/>
    <a:srgbClr val="99CCFF"/>
    <a:srgbClr val="3333CC"/>
    <a:srgbClr val="CDC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7" autoAdjust="0"/>
    <p:restoredTop sz="99225" autoAdjust="0"/>
  </p:normalViewPr>
  <p:slideViewPr>
    <p:cSldViewPr showGuides="1">
      <p:cViewPr>
        <p:scale>
          <a:sx n="100" d="100"/>
          <a:sy n="100" d="100"/>
        </p:scale>
        <p:origin x="-354" y="-114"/>
      </p:cViewPr>
      <p:guideLst>
        <p:guide orient="horz" pos="2736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75" d="100"/>
        <a:sy n="75" d="100"/>
      </p:scale>
      <p:origin x="0" y="6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37" tIns="44366" rIns="88737" bIns="44366" numCol="1" anchor="t" anchorCtr="0" compatLnSpc="1">
            <a:prstTxWarp prst="textNoShape">
              <a:avLst/>
            </a:prstTxWarp>
          </a:bodyPr>
          <a:lstStyle>
            <a:lvl1pPr defTabSz="88706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2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37" tIns="44366" rIns="88737" bIns="44366" numCol="1" anchor="t" anchorCtr="0" compatLnSpc="1">
            <a:prstTxWarp prst="textNoShape">
              <a:avLst/>
            </a:prstTxWarp>
          </a:bodyPr>
          <a:lstStyle>
            <a:lvl1pPr algn="r" defTabSz="88706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37" tIns="44366" rIns="88737" bIns="44366" numCol="1" anchor="b" anchorCtr="0" compatLnSpc="1">
            <a:prstTxWarp prst="textNoShape">
              <a:avLst/>
            </a:prstTxWarp>
          </a:bodyPr>
          <a:lstStyle>
            <a:lvl1pPr defTabSz="88706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37" tIns="44366" rIns="88737" bIns="44366" numCol="1" anchor="b" anchorCtr="0" compatLnSpc="1">
            <a:prstTxWarp prst="textNoShape">
              <a:avLst/>
            </a:prstTxWarp>
          </a:bodyPr>
          <a:lstStyle>
            <a:lvl1pPr algn="r" defTabSz="887068">
              <a:defRPr sz="1200"/>
            </a:lvl1pPr>
          </a:lstStyle>
          <a:p>
            <a:pPr>
              <a:defRPr/>
            </a:pPr>
            <a:fld id="{569E2C9A-B122-4BFB-8B33-D8C4918BC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90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5" tIns="45792" rIns="91585" bIns="45792" numCol="1" anchor="t" anchorCtr="0" compatLnSpc="1">
            <a:prstTxWarp prst="textNoShape">
              <a:avLst/>
            </a:prstTxWarp>
          </a:bodyPr>
          <a:lstStyle>
            <a:lvl1pPr defTabSz="9154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2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5" tIns="45792" rIns="91585" bIns="45792" numCol="1" anchor="t" anchorCtr="0" compatLnSpc="1">
            <a:prstTxWarp prst="textNoShape">
              <a:avLst/>
            </a:prstTxWarp>
          </a:bodyPr>
          <a:lstStyle>
            <a:lvl1pPr algn="r" defTabSz="9154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30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5" tIns="45792" rIns="91585" bIns="45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5" tIns="45792" rIns="91585" bIns="45792" numCol="1" anchor="b" anchorCtr="0" compatLnSpc="1">
            <a:prstTxWarp prst="textNoShape">
              <a:avLst/>
            </a:prstTxWarp>
          </a:bodyPr>
          <a:lstStyle>
            <a:lvl1pPr defTabSz="9154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5" tIns="45792" rIns="91585" bIns="45792" numCol="1" anchor="b" anchorCtr="0" compatLnSpc="1">
            <a:prstTxWarp prst="textNoShape">
              <a:avLst/>
            </a:prstTxWarp>
          </a:bodyPr>
          <a:lstStyle>
            <a:lvl1pPr algn="r" defTabSz="915429">
              <a:defRPr sz="1200"/>
            </a:lvl1pPr>
          </a:lstStyle>
          <a:p>
            <a:pPr>
              <a:defRPr/>
            </a:pPr>
            <a:fld id="{44160FBE-5D8F-40FC-A044-90F85717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906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160FBE-5D8F-40FC-A044-90F85717F8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160FBE-5D8F-40FC-A044-90F85717F8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967"/>
            <a:fld id="{85BBE338-7299-4EAD-ACFE-EE86EB51D954}" type="slidenum">
              <a:rPr lang="en-US" smtClean="0"/>
              <a:pPr defTabSz="913967"/>
              <a:t>36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7" y="4416432"/>
            <a:ext cx="5605074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C8473-EA4F-41F0-9102-8B0087239A4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8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19400"/>
            <a:ext cx="2057400" cy="2849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19400"/>
            <a:ext cx="6019800" cy="2849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14800"/>
            <a:ext cx="4038600" cy="155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4038600" cy="155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earch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4900" y="650875"/>
            <a:ext cx="18510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19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114800"/>
            <a:ext cx="8229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9125" name="Text Box 5"/>
          <p:cNvSpPr txBox="1">
            <a:spLocks noChangeArrowheads="1"/>
          </p:cNvSpPr>
          <p:nvPr userDrawn="1"/>
        </p:nvSpPr>
        <p:spPr bwMode="auto">
          <a:xfrm>
            <a:off x="4397375" y="6461125"/>
            <a:ext cx="339725" cy="24447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1D168306-5213-45C0-BE7A-E90DDD4CEF70}" type="slidenum">
              <a:rPr lang="en-US" sz="1000"/>
              <a:pPr algn="ctr">
                <a:defRPr/>
              </a:pPr>
              <a:t>‹#›</a:t>
            </a:fld>
            <a:endParaRPr lang="en-US" sz="1000"/>
          </a:p>
        </p:txBody>
      </p:sp>
      <p:sp>
        <p:nvSpPr>
          <p:cNvPr id="38912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29" name="Text Box 9"/>
          <p:cNvSpPr txBox="1">
            <a:spLocks noChangeArrowheads="1"/>
          </p:cNvSpPr>
          <p:nvPr userDrawn="1"/>
        </p:nvSpPr>
        <p:spPr bwMode="auto">
          <a:xfrm>
            <a:off x="8229600" y="6461125"/>
            <a:ext cx="607859" cy="246221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3/27/13</a:t>
            </a:r>
            <a:endParaRPr lang="en-US" sz="1000" dirty="0"/>
          </a:p>
        </p:txBody>
      </p:sp>
      <p:sp>
        <p:nvSpPr>
          <p:cNvPr id="389130" name="Text Box 10"/>
          <p:cNvSpPr txBox="1">
            <a:spLocks noChangeArrowheads="1"/>
          </p:cNvSpPr>
          <p:nvPr userDrawn="1"/>
        </p:nvSpPr>
        <p:spPr bwMode="auto">
          <a:xfrm>
            <a:off x="160338" y="6461125"/>
            <a:ext cx="3413114" cy="246221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© </a:t>
            </a:r>
            <a:r>
              <a:rPr lang="en-US" sz="1000" dirty="0" smtClean="0"/>
              <a:t>Brian D.</a:t>
            </a:r>
            <a:r>
              <a:rPr lang="en-US" sz="1000" baseline="0" dirty="0" smtClean="0"/>
              <a:t> Thompson, </a:t>
            </a:r>
            <a:r>
              <a:rPr lang="en-US" sz="1000" dirty="0" smtClean="0"/>
              <a:t>UWM </a:t>
            </a:r>
            <a:r>
              <a:rPr lang="en-US" sz="1000" dirty="0"/>
              <a:t>Research Foundation, </a:t>
            </a:r>
            <a:r>
              <a:rPr lang="en-US" sz="1000" dirty="0" smtClean="0"/>
              <a:t>2013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Research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48625" y="230188"/>
            <a:ext cx="87788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4397375" y="6461125"/>
            <a:ext cx="339725" cy="244475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1BC3F99A-9719-49B7-8882-4F48A8AC96F9}" type="slidenum">
              <a:rPr lang="en-US" sz="1000"/>
              <a:pPr algn="ctr">
                <a:defRPr/>
              </a:pPr>
              <a:t>‹#›</a:t>
            </a:fld>
            <a:endParaRPr lang="en-US" sz="1000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8229600" y="6461125"/>
            <a:ext cx="607859" cy="246221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3/27/13</a:t>
            </a:r>
            <a:endParaRPr lang="en-US" sz="1000" dirty="0"/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160338" y="6461125"/>
            <a:ext cx="3249608" cy="246221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© Brian Thompson, </a:t>
            </a:r>
            <a:r>
              <a:rPr lang="en-US" sz="1000" dirty="0"/>
              <a:t>UWM Research Foundation, </a:t>
            </a:r>
            <a:r>
              <a:rPr lang="en-US" sz="1000" dirty="0" smtClean="0"/>
              <a:t>2013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2528887"/>
            <a:ext cx="9139237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0" y="228600"/>
            <a:ext cx="2286000" cy="914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 type="none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6152" y="1905000"/>
            <a:ext cx="7140047" cy="586740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rgbClr val="4D4D4D"/>
                </a:solidFill>
              </a:rPr>
              <a:t>Elevator Pitches </a:t>
            </a:r>
            <a:r>
              <a:rPr lang="en-US" sz="3200" dirty="0" smtClean="0">
                <a:solidFill>
                  <a:srgbClr val="4D4D4D"/>
                </a:solidFill>
                <a:latin typeface="Arial Narrow" pitchFamily="34" charset="0"/>
              </a:rPr>
              <a:t>(1-3)</a:t>
            </a:r>
            <a:endParaRPr lang="en-US" sz="2000" dirty="0" smtClean="0">
              <a:solidFill>
                <a:srgbClr val="4D4D4D"/>
              </a:solidFill>
              <a:latin typeface="Arial Narrow" pitchFamily="34" charset="0"/>
            </a:endParaRPr>
          </a:p>
          <a:p>
            <a:pPr algn="l" eaLnBrk="1" hangingPunct="1"/>
            <a:r>
              <a:rPr lang="en-US" sz="2000" dirty="0" err="1" smtClean="0">
                <a:solidFill>
                  <a:srgbClr val="4D4D4D"/>
                </a:solidFill>
              </a:rPr>
              <a:t>Lubar</a:t>
            </a:r>
            <a:r>
              <a:rPr lang="en-US" sz="2000" dirty="0" smtClean="0">
                <a:solidFill>
                  <a:srgbClr val="4D4D4D"/>
                </a:solidFill>
              </a:rPr>
              <a:t> Executive MBA – Class of 2013</a:t>
            </a:r>
          </a:p>
          <a:p>
            <a:pPr algn="l" eaLnBrk="1" hangingPunct="1"/>
            <a:r>
              <a:rPr lang="en-US" sz="2000" dirty="0" smtClean="0">
                <a:solidFill>
                  <a:srgbClr val="4D4D4D"/>
                </a:solidFill>
              </a:rPr>
              <a:t>November 2, 2012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33400" y="381000"/>
            <a:ext cx="5410199" cy="1348061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4800" b="1" dirty="0" smtClean="0">
                <a:solidFill>
                  <a:schemeClr val="tx2"/>
                </a:solidFill>
              </a:rPr>
              <a:t>New Venture Development</a:t>
            </a:r>
          </a:p>
        </p:txBody>
      </p:sp>
      <p:pic>
        <p:nvPicPr>
          <p:cNvPr id="3074" name="Picture 2" descr="Researc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7817" y="2284285"/>
            <a:ext cx="1102783" cy="1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095" y="381000"/>
            <a:ext cx="3074830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8063" y="2514600"/>
            <a:ext cx="2014537" cy="246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6476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14600"/>
            <a:ext cx="190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7219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209800"/>
            <a:ext cx="2514600" cy="367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39037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514600"/>
            <a:ext cx="1755775" cy="241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4628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14600"/>
            <a:ext cx="2057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49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286000"/>
            <a:ext cx="20965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9027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542" y="2369662"/>
            <a:ext cx="3088916" cy="21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40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61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253845"/>
            <a:ext cx="3108324" cy="235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61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0" y="228600"/>
            <a:ext cx="2286000" cy="914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 type="none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895600" y="1709464"/>
            <a:ext cx="5410199" cy="720197"/>
          </a:xfrm>
          <a:prstGeom prst="rect">
            <a:avLst/>
          </a:prstGeom>
          <a:noFill/>
          <a:ln w="1587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4800" b="1" dirty="0" smtClean="0">
                <a:solidFill>
                  <a:schemeClr val="tx2"/>
                </a:solidFill>
              </a:rPr>
              <a:t>Elevator Pitch</a:t>
            </a:r>
          </a:p>
        </p:txBody>
      </p:sp>
      <p:pic>
        <p:nvPicPr>
          <p:cNvPr id="3074" name="Picture 2" descr="Researc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1" y="1676400"/>
            <a:ext cx="15921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365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9" r="8152"/>
          <a:stretch/>
        </p:blipFill>
        <p:spPr bwMode="auto">
          <a:xfrm>
            <a:off x="3505200" y="2166938"/>
            <a:ext cx="2103449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61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68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68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68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68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468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968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468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968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468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968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468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968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468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968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468"/>
                            </p:stCondLst>
                            <p:childTnLst>
                              <p:par>
                                <p:cTn id="7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968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468"/>
                            </p:stCondLst>
                            <p:childTnLst>
                              <p:par>
                                <p:cTn id="8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968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468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8968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468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076450"/>
            <a:ext cx="19145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8405" y="2609056"/>
            <a:ext cx="162313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390775"/>
            <a:ext cx="27527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546" y="2123182"/>
            <a:ext cx="2248908" cy="261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3891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763" y="2481263"/>
            <a:ext cx="1514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357438"/>
            <a:ext cx="14287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514600"/>
            <a:ext cx="1876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8" b="19267"/>
          <a:stretch/>
        </p:blipFill>
        <p:spPr bwMode="auto">
          <a:xfrm>
            <a:off x="3132029" y="2111942"/>
            <a:ext cx="2846063" cy="309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2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2159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61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781800" y="4495800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147" y="2190750"/>
            <a:ext cx="2414556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14932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69177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453"/>
                            </p:stCondLst>
                            <p:childTnLst>
                              <p:par>
                                <p:cTn id="10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953"/>
                            </p:stCondLst>
                            <p:childTnLst>
                              <p:par>
                                <p:cTn id="1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546" y="2175833"/>
            <a:ext cx="2248908" cy="28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61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47875"/>
            <a:ext cx="20955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61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286000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61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62200"/>
            <a:ext cx="2476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61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5" cstate="print"/>
          <a:srcRect l="19433"/>
          <a:stretch>
            <a:fillRect/>
          </a:stretch>
        </p:blipFill>
        <p:spPr bwMode="auto">
          <a:xfrm>
            <a:off x="3581400" y="2286000"/>
            <a:ext cx="1895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8745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zealandfishing.co.nz/images/h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7146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Take-</a:t>
            </a:r>
            <a:r>
              <a:rPr lang="en-US" sz="3200" b="1" dirty="0" err="1" smtClean="0">
                <a:solidFill>
                  <a:srgbClr val="000000"/>
                </a:solidFill>
              </a:rPr>
              <a:t>Away’s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36638"/>
            <a:ext cx="7848600" cy="4906962"/>
          </a:xfrm>
          <a:prstGeom prst="rect">
            <a:avLst/>
          </a:prstGeom>
        </p:spPr>
        <p:txBody>
          <a:bodyPr/>
          <a:lstStyle/>
          <a:p>
            <a:pPr marL="347663" indent="-347663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Set the Hook</a:t>
            </a:r>
          </a:p>
          <a:p>
            <a:pPr marL="347663" indent="-347663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Ask for the sale</a:t>
            </a:r>
          </a:p>
          <a:p>
            <a:pPr marL="804863" lvl="2" indent="-347663">
              <a:spcBef>
                <a:spcPct val="3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0000"/>
                </a:solidFill>
              </a:rPr>
              <a:t>“Can I reach out to your assistant …</a:t>
            </a:r>
          </a:p>
          <a:p>
            <a:pPr marL="804863" lvl="2" indent="-347663">
              <a:spcBef>
                <a:spcPct val="3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0000"/>
                </a:solidFill>
              </a:rPr>
              <a:t>“Can I send an executive summary</a:t>
            </a:r>
          </a:p>
          <a:p>
            <a:pPr marL="804863" lvl="2" indent="-347663">
              <a:spcBef>
                <a:spcPct val="3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0000"/>
                </a:solidFill>
              </a:rPr>
              <a:t>“Could you refer me to someone in your organization …</a:t>
            </a:r>
          </a:p>
          <a:p>
            <a:pPr marL="347663" indent="-347663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Tailor the pitch</a:t>
            </a:r>
          </a:p>
          <a:p>
            <a:pPr marL="347663" indent="-347663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Be light on your feet</a:t>
            </a:r>
          </a:p>
          <a:p>
            <a:pPr marL="347663" indent="-347663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Be ready </a:t>
            </a:r>
          </a:p>
          <a:p>
            <a:pPr marL="347663" indent="-347663">
              <a:spcBef>
                <a:spcPct val="20000"/>
              </a:spcBef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876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001000" y="228600"/>
            <a:ext cx="990600" cy="9144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Researc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340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The Elevator Pitch - Format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36638"/>
            <a:ext cx="7848600" cy="4906962"/>
          </a:xfrm>
          <a:prstGeom prst="rect">
            <a:avLst/>
          </a:prstGeom>
        </p:spPr>
        <p:txBody>
          <a:bodyPr/>
          <a:lstStyle/>
          <a:p>
            <a:pPr marL="347663" indent="-347663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45 seconds to present a concise summary:</a:t>
            </a:r>
          </a:p>
          <a:p>
            <a:pPr marL="804863" lvl="2" indent="-347663">
              <a:spcBef>
                <a:spcPct val="3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0000"/>
                </a:solidFill>
              </a:rPr>
              <a:t>Introduce yourself</a:t>
            </a:r>
          </a:p>
          <a:p>
            <a:pPr marL="804863" lvl="2" indent="-347663">
              <a:spcBef>
                <a:spcPct val="3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0000"/>
                </a:solidFill>
              </a:rPr>
              <a:t>The technology</a:t>
            </a:r>
          </a:p>
          <a:p>
            <a:pPr marL="804863" lvl="2" indent="-347663">
              <a:spcBef>
                <a:spcPct val="3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0000"/>
                </a:solidFill>
              </a:rPr>
              <a:t>The opportunity</a:t>
            </a:r>
          </a:p>
          <a:p>
            <a:pPr marL="804863" lvl="2" indent="-347663">
              <a:spcBef>
                <a:spcPct val="3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0000"/>
                </a:solidFill>
              </a:rPr>
              <a:t>The market</a:t>
            </a:r>
          </a:p>
          <a:p>
            <a:pPr marL="804863" lvl="2" indent="-347663">
              <a:spcBef>
                <a:spcPct val="3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000000"/>
                </a:solidFill>
              </a:rPr>
              <a:t>The business</a:t>
            </a:r>
          </a:p>
          <a:p>
            <a:pPr marL="347663" indent="-347663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Feedback from your peers – would you take a meeting?</a:t>
            </a:r>
          </a:p>
          <a:p>
            <a:pPr marL="347663" indent="-347663">
              <a:spcBef>
                <a:spcPct val="20000"/>
              </a:spcBef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493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5" cstate="print"/>
          <a:srcRect l="30667" r="20000"/>
          <a:stretch>
            <a:fillRect/>
          </a:stretch>
        </p:blipFill>
        <p:spPr bwMode="auto">
          <a:xfrm>
            <a:off x="3200400" y="2057400"/>
            <a:ext cx="2819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59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1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0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913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362200"/>
            <a:ext cx="2200275" cy="280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0915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1" r="16561"/>
          <a:stretch/>
        </p:blipFill>
        <p:spPr bwMode="auto">
          <a:xfrm>
            <a:off x="3281274" y="1881188"/>
            <a:ext cx="2586126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3210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68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68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68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68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468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968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468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968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468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968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468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968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468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968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468"/>
                            </p:stCondLst>
                            <p:childTnLst>
                              <p:par>
                                <p:cTn id="7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968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468"/>
                            </p:stCondLst>
                            <p:childTnLst>
                              <p:par>
                                <p:cTn id="8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968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468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8968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468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438400"/>
            <a:ext cx="265901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F:\Morris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14400" y="16002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5800" y="27432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Brian Mayer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28330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8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8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68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68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68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68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6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68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968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468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968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68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968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468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9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68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968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468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968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468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968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638800"/>
            <a:ext cx="244475" cy="244475"/>
          </a:xfrm>
          <a:prstGeom prst="rect">
            <a:avLst/>
          </a:prstGeom>
        </p:spPr>
      </p:pic>
      <p:pic>
        <p:nvPicPr>
          <p:cNvPr id="56" name="MS900069177[1].wav">
            <a:hlinkClick r:id="" action="ppaction://media"/>
          </p:cNvPr>
          <p:cNvPicPr>
            <a:picLocks noRot="1" noChangeAspect="1"/>
          </p:cNvPicPr>
          <p:nvPr>
            <a:wavAudioFile r:embed="rId1" name="MS900069177[1].wav"/>
          </p:nvPr>
        </p:nvPicPr>
        <p:blipFill>
          <a:blip r:embed="rId4" cstate="print"/>
          <a:stretch>
            <a:fillRect/>
          </a:stretch>
        </p:blipFill>
        <p:spPr>
          <a:xfrm>
            <a:off x="6003925" y="5959475"/>
            <a:ext cx="244475" cy="2444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2362200" y="990600"/>
            <a:ext cx="44196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667000" y="1600200"/>
            <a:ext cx="3810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110"/>
          <p:cNvSpPr>
            <a:spLocks noChangeArrowheads="1"/>
          </p:cNvSpPr>
          <p:nvPr/>
        </p:nvSpPr>
        <p:spPr bwMode="auto">
          <a:xfrm>
            <a:off x="457200" y="31210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Elevator Pitch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7848600" cy="490696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743200"/>
            <a:ext cx="685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1041400"/>
            <a:ext cx="42672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123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646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169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2692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215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38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261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784" y="104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307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071" y="10414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080" y="104140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162800" y="32004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194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1752600"/>
            <a:ext cx="1752600" cy="4572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123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3646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169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692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7215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738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6261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0784" y="104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307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88071" y="104798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8080" y="104798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19400" y="1752600"/>
            <a:ext cx="3505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524000" y="6324600"/>
            <a:ext cx="6172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000250"/>
            <a:ext cx="2066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5800" y="27432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1143000" y="2133600"/>
            <a:ext cx="698500" cy="534028"/>
            <a:chOff x="869" y="2160"/>
            <a:chExt cx="518" cy="396"/>
          </a:xfrm>
        </p:grpSpPr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1008" y="2160"/>
              <a:ext cx="240" cy="288"/>
              <a:chOff x="5471" y="3144"/>
              <a:chExt cx="123" cy="147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506" y="3144"/>
                <a:ext cx="54" cy="7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472" y="3216"/>
                <a:ext cx="122" cy="4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5471" y="3242"/>
                <a:ext cx="123" cy="4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>
                <a:off x="5496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5568" y="3258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869" y="2464"/>
              <a:ext cx="51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 smtClean="0">
                  <a:latin typeface="Arial Narrow" pitchFamily="34" charset="0"/>
                </a:rPr>
                <a:t>Student picture</a:t>
              </a:r>
              <a:endParaRPr lang="en-US" sz="9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46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8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8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68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68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8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68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68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8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468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968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468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968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468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968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68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96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468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9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468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968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468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968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468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968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936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436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CCFF">
                <a:gamma/>
                <a:shade val="69804"/>
                <a:invGamma/>
              </a:srgbClr>
            </a:gs>
            <a:gs pos="100000">
              <a:srgbClr val="99CCFF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CCFF">
                <a:gamma/>
                <a:shade val="69804"/>
                <a:invGamma/>
              </a:srgbClr>
            </a:gs>
            <a:gs pos="100000">
              <a:srgbClr val="99CCFF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333333"/>
          </a:solidFill>
          <a:round/>
          <a:headEnd/>
          <a:tailEnd/>
        </a:ln>
        <a:effectLst/>
      </a:spPr>
      <a:bodyPr wrap="none" anchor="ctr"/>
      <a:lstStyle>
        <a:defPPr>
          <a:defRPr sz="1200" kern="0">
            <a:solidFill>
              <a:sysClr val="windowText" lastClr="000000"/>
            </a:solidFill>
          </a:defRPr>
        </a:defPPr>
      </a:lstStyle>
    </a:spDef>
    <a:lnDef>
      <a:spPr bwMode="auto">
        <a:gradFill rotWithShape="1">
          <a:gsLst>
            <a:gs pos="0">
              <a:srgbClr val="99CCFF">
                <a:gamma/>
                <a:shade val="69804"/>
                <a:invGamma/>
              </a:srgbClr>
            </a:gs>
            <a:gs pos="100000">
              <a:srgbClr val="99CCFF"/>
            </a:gs>
          </a:gsLst>
          <a:lin ang="0" scaled="1"/>
        </a:gradFill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none" w="sm" len="sm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44134</TotalTime>
  <Words>1060</Words>
  <Application>Microsoft Office PowerPoint</Application>
  <PresentationFormat>On-screen Show (4:3)</PresentationFormat>
  <Paragraphs>892</Paragraphs>
  <Slides>36</Slides>
  <Notes>36</Notes>
  <HiddenSlides>0</HiddenSlides>
  <MMClips>61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1_Default Design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TechStar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D. Thompson</dc:creator>
  <cp:lastModifiedBy>Clif Kussmaul</cp:lastModifiedBy>
  <cp:revision>1159</cp:revision>
  <cp:lastPrinted>2012-09-16T21:26:18Z</cp:lastPrinted>
  <dcterms:created xsi:type="dcterms:W3CDTF">2006-05-05T18:07:13Z</dcterms:created>
  <dcterms:modified xsi:type="dcterms:W3CDTF">2013-04-23T19:14:49Z</dcterms:modified>
</cp:coreProperties>
</file>